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4.png" /><Relationship Id="rId4" Type="http://schemas.openxmlformats.org/officeDocument/2006/relationships/image" Target="../media/image3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7.png" /><Relationship Id="rId5" Type="http://schemas.openxmlformats.org/officeDocument/2006/relationships/image" Target="../media/image26.png" /><Relationship Id="rId4" Type="http://schemas.openxmlformats.org/officeDocument/2006/relationships/image" Target="../media/image6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0.png" /><Relationship Id="rId5" Type="http://schemas.openxmlformats.org/officeDocument/2006/relationships/image" Target="../media/image29.png" /><Relationship Id="rId4" Type="http://schemas.openxmlformats.org/officeDocument/2006/relationships/image" Target="../media/image6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2.png" /><Relationship Id="rId5" Type="http://schemas.openxmlformats.org/officeDocument/2006/relationships/image" Target="../media/image31.png" /><Relationship Id="rId4" Type="http://schemas.openxmlformats.org/officeDocument/2006/relationships/image" Target="../media/image6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7" Type="http://schemas.openxmlformats.org/officeDocument/2006/relationships/image" Target="../media/image9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5.png" /><Relationship Id="rId5" Type="http://schemas.openxmlformats.org/officeDocument/2006/relationships/image" Target="../media/image34.png" /><Relationship Id="rId4" Type="http://schemas.openxmlformats.org/officeDocument/2006/relationships/image" Target="../media/image6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8.png" /><Relationship Id="rId5" Type="http://schemas.openxmlformats.org/officeDocument/2006/relationships/image" Target="../media/image37.png" /><Relationship Id="rId4" Type="http://schemas.openxmlformats.org/officeDocument/2006/relationships/image" Target="../media/image6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1.png" /><Relationship Id="rId5" Type="http://schemas.openxmlformats.org/officeDocument/2006/relationships/image" Target="../media/image40.png" /><Relationship Id="rId4" Type="http://schemas.openxmlformats.org/officeDocument/2006/relationships/image" Target="../media/image6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 /><Relationship Id="rId7" Type="http://schemas.openxmlformats.org/officeDocument/2006/relationships/image" Target="../media/image9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4.png" /><Relationship Id="rId5" Type="http://schemas.openxmlformats.org/officeDocument/2006/relationships/image" Target="../media/image43.png" /><Relationship Id="rId4" Type="http://schemas.openxmlformats.org/officeDocument/2006/relationships/image" Target="../media/image6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7" Type="http://schemas.openxmlformats.org/officeDocument/2006/relationships/image" Target="../media/image9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8.png" /><Relationship Id="rId5" Type="http://schemas.openxmlformats.org/officeDocument/2006/relationships/image" Target="../media/image7.png" /><Relationship Id="rId4" Type="http://schemas.openxmlformats.org/officeDocument/2006/relationships/image" Target="../media/image6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png" /><Relationship Id="rId5" Type="http://schemas.openxmlformats.org/officeDocument/2006/relationships/image" Target="../media/image11.png" /><Relationship Id="rId4" Type="http://schemas.openxmlformats.org/officeDocument/2006/relationships/image" Target="../media/image6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4.png" /><Relationship Id="rId5" Type="http://schemas.openxmlformats.org/officeDocument/2006/relationships/image" Target="../media/image13.png" /><Relationship Id="rId4" Type="http://schemas.openxmlformats.org/officeDocument/2006/relationships/image" Target="../media/image6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7" Type="http://schemas.openxmlformats.org/officeDocument/2006/relationships/image" Target="../media/image9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7.png" /><Relationship Id="rId5" Type="http://schemas.openxmlformats.org/officeDocument/2006/relationships/image" Target="../media/image16.png" /><Relationship Id="rId4" Type="http://schemas.openxmlformats.org/officeDocument/2006/relationships/image" Target="../media/image6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9.png" /><Relationship Id="rId5" Type="http://schemas.openxmlformats.org/officeDocument/2006/relationships/image" Target="../media/image18.png" /><Relationship Id="rId4" Type="http://schemas.openxmlformats.org/officeDocument/2006/relationships/image" Target="../media/image6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1.png" /><Relationship Id="rId5" Type="http://schemas.openxmlformats.org/officeDocument/2006/relationships/image" Target="../media/image20.png" /><Relationship Id="rId4" Type="http://schemas.openxmlformats.org/officeDocument/2006/relationships/image" Target="../media/image6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3.png" /><Relationship Id="rId5" Type="http://schemas.openxmlformats.org/officeDocument/2006/relationships/image" Target="../media/image22.png" /><Relationship Id="rId4" Type="http://schemas.openxmlformats.org/officeDocument/2006/relationships/image" Target="../media/image6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5.png" /><Relationship Id="rId5" Type="http://schemas.openxmlformats.org/officeDocument/2006/relationships/image" Target="../media/image24.png" /><Relationship Id="rId4" Type="http://schemas.openxmlformats.org/officeDocument/2006/relationships/image" Target="../media/image6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2512" y="940147"/>
            <a:ext cx="2466975" cy="466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4937" y="2488852"/>
            <a:ext cx="6041975" cy="3429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30491" y="1597372"/>
            <a:ext cx="8131016" cy="7009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520"/>
              </a:lnSpc>
              <a:defRPr/>
            </a:pPr>
            <a:r>
              <a:rPr sz="4800" b="1" i="0" u="none">
                <a:solidFill>
                  <a:srgbClr val="0C4A6E"/>
                </a:solidFill>
                <a:latin typeface="Fredoka"/>
              </a:rPr>
              <a:t>PARTS OF MS POWERPOINT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13037" y="2526952"/>
            <a:ext cx="5965775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450" y="3067050"/>
            <a:ext cx="4440555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Standard View Mode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Normal View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is the default editing mode, providing a slide navigation pane on the left alongside the main slide editing area on the right.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3048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Different Views: Normal View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857500"/>
            <a:ext cx="5372100" cy="1809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6350" y="3219450"/>
            <a:ext cx="4480560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Outline 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695700"/>
            <a:ext cx="46482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It is used to edit text and quickly jump between slides in the outline pane on the left side of your window.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248025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Different Views: Outline View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450" y="3067050"/>
            <a:ext cx="4440555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Review &amp; Read Mode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It displays the presentation in a full-window format with simple controls, making it easy to review without starting a full slide show.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3048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Different Views: Reading View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733550"/>
            <a:ext cx="5372100" cy="4057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6350" y="2095500"/>
            <a:ext cx="4480560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View Icons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2571750"/>
            <a:ext cx="46482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Easily switch between standard modes using the View tab or status bar shortcuts: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124075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2050" y="333375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Normal View: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Default design mode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2050" y="375285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Outline View: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Text structure pane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2050" y="417195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Slide Sorter: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Thumbnail grid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2050" y="459105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Notes Page: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Print layout with notes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2050" y="501015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Reading View: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Windowed slide review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Different Views in MS PPT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333750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752850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4171950"/>
            <a:ext cx="171450" cy="2000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4591050"/>
            <a:ext cx="171450" cy="20002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5010150"/>
            <a:ext cx="171450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228850"/>
            <a:ext cx="5372100" cy="30670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7775" y="2590800"/>
            <a:ext cx="4510563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Saving Your Work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619375"/>
            <a:ext cx="238125" cy="26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2025" y="30670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950" y="3067050"/>
            <a:ext cx="4419600" cy="3048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Click the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File tab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, then select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Save As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2025" y="34861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3486150"/>
            <a:ext cx="4419600" cy="6096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In the Save As dialog box, select the location where you want to save the document.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2025" y="42100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3950" y="4210050"/>
            <a:ext cx="4419600" cy="6096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Enter the document's name in the file name box, then click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Save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Save As Command Steps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114550"/>
            <a:ext cx="5372100" cy="32956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9675" y="2476500"/>
            <a:ext cx="4550568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The 5 P's of Success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505075"/>
            <a:ext cx="200025" cy="26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62025" y="29527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3950" y="2952750"/>
            <a:ext cx="4419600" cy="3048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Plan: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Define your goals and audience.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2025" y="33718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2.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3950" y="3371850"/>
            <a:ext cx="4419600" cy="3048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Prepare: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Gather content &amp; structure ideas.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2025" y="37909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3.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3950" y="3790950"/>
            <a:ext cx="4419600" cy="3048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Produce: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Design clean and engaging slides.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2025" y="42100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4.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3950" y="4210050"/>
            <a:ext cx="4419600" cy="3048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Practice: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Rehearse your delivery.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2025" y="4629150"/>
            <a:ext cx="161925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500" b="0" i="0" u="none">
                <a:solidFill>
                  <a:srgbClr val="1E293B"/>
                </a:solidFill>
                <a:latin typeface="Nunito SemiBold"/>
              </a:rPr>
              <a:t>5.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3950" y="4629150"/>
            <a:ext cx="4419600" cy="304800"/>
          </a:xfrm>
          <a:prstGeom prst="rect">
            <a:avLst/>
          </a:prstGeom>
          <a:noFill/>
        </p:spPr>
        <p:txBody>
          <a:bodyPr wrap="square" lIns="161925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Present: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Deliver with confidence!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Tips for Effective Presentations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123950"/>
            <a:ext cx="5372100" cy="53149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9542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450" y="1485900"/>
            <a:ext cx="4440555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Find these shortcuts!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1962150"/>
            <a:ext cx="46482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Look for the keyboard shortcuts for the following commands: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3830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1514475"/>
            <a:ext cx="3048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2050" y="27241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1. Save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2050" y="31432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2. Bold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2050" y="35623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3. Copy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2050" y="39814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4. Bullets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62050" y="44005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5. Increase Font Size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2050" y="48196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6. Decrease Font Size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62050" y="52387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7. Underline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62050" y="56578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8. Select All Text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43300" y="27241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9. Subscript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43300" y="31432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10. Superscript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543300" y="35623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11. Center Alignment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43300" y="39814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12. Justify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43300" y="44005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13. Undo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543300" y="48196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14. Replace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43300" y="5238750"/>
            <a:ext cx="200025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15. Find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Assignment: Keyboard Shortcuts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2724150"/>
            <a:ext cx="171450" cy="200025"/>
          </a:xfrm>
          <a:prstGeom prst="rect">
            <a:avLst/>
          </a:prstGeom>
        </p:spPr>
      </p:pic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143250"/>
            <a:ext cx="171450" cy="200025"/>
          </a:xfrm>
          <a:prstGeom prst="rect">
            <a:avLst/>
          </a:prstGeom>
        </p:spPr>
      </p:pic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562350"/>
            <a:ext cx="171450" cy="200025"/>
          </a:xfrm>
          <a:prstGeom prst="rect">
            <a:avLst/>
          </a:prstGeom>
        </p:spPr>
      </p:pic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981450"/>
            <a:ext cx="171450" cy="200025"/>
          </a:xfrm>
          <a:prstGeom prst="rect">
            <a:avLst/>
          </a:prstGeom>
        </p:spPr>
      </p:pic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4400550"/>
            <a:ext cx="171450" cy="200025"/>
          </a:xfrm>
          <a:prstGeom prst="rect">
            <a:avLst/>
          </a:prstGeom>
        </p:spPr>
      </p:pic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4819650"/>
            <a:ext cx="171450" cy="200025"/>
          </a:xfrm>
          <a:prstGeom prst="rect">
            <a:avLst/>
          </a:prstGeom>
        </p:spPr>
      </p:pic>
      <p:pic>
        <p:nvPicPr>
          <p:cNvPr id="31" name="Picture 3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5238750"/>
            <a:ext cx="171450" cy="200025"/>
          </a:xfrm>
          <a:prstGeom prst="rect">
            <a:avLst/>
          </a:prstGeom>
        </p:spPr>
      </p:pic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5657850"/>
            <a:ext cx="171450" cy="200025"/>
          </a:xfrm>
          <a:prstGeom prst="rect">
            <a:avLst/>
          </a:prstGeom>
        </p:spPr>
      </p:pic>
      <p:pic>
        <p:nvPicPr>
          <p:cNvPr id="33" name="Picture 3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2724150"/>
            <a:ext cx="171450" cy="200025"/>
          </a:xfrm>
          <a:prstGeom prst="rect">
            <a:avLst/>
          </a:prstGeom>
        </p:spPr>
      </p:pic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3143250"/>
            <a:ext cx="171450" cy="200025"/>
          </a:xfrm>
          <a:prstGeom prst="rect">
            <a:avLst/>
          </a:prstGeom>
        </p:spPr>
      </p:pic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3562350"/>
            <a:ext cx="171450" cy="200025"/>
          </a:xfrm>
          <a:prstGeom prst="rect">
            <a:avLst/>
          </a:prstGeom>
        </p:spPr>
      </p:pic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3981450"/>
            <a:ext cx="171450" cy="200025"/>
          </a:xfrm>
          <a:prstGeom prst="rect">
            <a:avLst/>
          </a:prstGeom>
        </p:spPr>
      </p:pic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4400550"/>
            <a:ext cx="171450" cy="200025"/>
          </a:xfrm>
          <a:prstGeom prst="rect">
            <a:avLst/>
          </a:prstGeom>
        </p:spPr>
      </p:pic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4819650"/>
            <a:ext cx="171450" cy="200025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5238750"/>
            <a:ext cx="171450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286000"/>
            <a:ext cx="5372100" cy="2952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7775" y="2647950"/>
            <a:ext cx="4510563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Key Components</a:t>
            </a:r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676525"/>
            <a:ext cx="238125" cy="26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2050" y="3124200"/>
            <a:ext cx="43815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Title Bar: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Displays the name of the active presentation file along with the program name.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62050" y="3848100"/>
            <a:ext cx="43815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Black"/>
              </a:rPr>
              <a:t>Ribbon Bar: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Contains tabs organized into groups of commands to help you quickly design and edit slides.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Title Bar &amp; Ribbon Bar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124200"/>
            <a:ext cx="171450" cy="2000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848100"/>
            <a:ext cx="171450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7775" y="3067050"/>
            <a:ext cx="4510563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Fast Commands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It is a customizable display set of commands or buttons that you use most frequently, such as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Save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,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Undo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, and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Redo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238125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Quick Access Toolbar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450" y="3067050"/>
            <a:ext cx="4440555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Backstage 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Clicking the </a:t>
            </a:r>
            <a:r>
              <a:rPr sz="1500" b="0" i="0" u="none">
                <a:solidFill>
                  <a:srgbClr val="1E293B"/>
                </a:solidFill>
                <a:latin typeface="Nunito Black"/>
              </a:rPr>
              <a:t>File Tab</a:t>
            </a:r>
            <a:r>
              <a:rPr sz="1500" b="0" i="0" u="none">
                <a:solidFill>
                  <a:srgbClr val="1E293B"/>
                </a:solidFill>
                <a:latin typeface="Nunito SemiBold"/>
              </a:rPr>
              <a:t> opens the Backstage view where you can manage files: opening, saving, printing, sharing, and changing options.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3048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File Tab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943100"/>
            <a:ext cx="5372100" cy="3638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6350" y="2305050"/>
            <a:ext cx="4480560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Slide Information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2781300"/>
            <a:ext cx="4648200" cy="6096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Located at the bottom of the window, the Status Bar displays key details such as: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333625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62050" y="354330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Slide number and total count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62050" y="396240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Theme name &amp; language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62050" y="438150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View shortcut buttons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62050" y="4800600"/>
            <a:ext cx="4381500" cy="304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Zoom slider and button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Status Bar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543300"/>
            <a:ext cx="171450" cy="2000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3962400"/>
            <a:ext cx="171450" cy="2000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4381500"/>
            <a:ext cx="171450" cy="2000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5350" y="4800600"/>
            <a:ext cx="171450" cy="2000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6350" y="3067050"/>
            <a:ext cx="4480560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Precision &amp; Alignment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The horizontal and vertical rulers are used for easy measurement and serve as accurate placement guides for text boxes and shapes on your slide.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Ruler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7775" y="3067050"/>
            <a:ext cx="4510563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Speaker Notes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It shows how the presentation will look when printed with speaker notes included below each individual slide.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238125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Notes Page View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76350" y="3067050"/>
            <a:ext cx="4480560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Main Workspace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This is the central area where you perform most of your creative work — inserting text, designing visuals, adding graphics, and editing slide elements.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266700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Slide Panel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705100"/>
            <a:ext cx="5372100" cy="21145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476375"/>
            <a:ext cx="53721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47775" y="3067050"/>
            <a:ext cx="4510563" cy="32385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0" i="0" u="none">
                <a:solidFill>
                  <a:srgbClr val="0369A1"/>
                </a:solidFill>
                <a:latin typeface="Fredoka SemiBold"/>
              </a:rPr>
              <a:t>Thumbnail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5350" y="3543300"/>
            <a:ext cx="46482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sz="1500" b="0" i="0" u="none">
                <a:solidFill>
                  <a:srgbClr val="1E293B"/>
                </a:solidFill>
                <a:latin typeface="Nunito SemiBold"/>
              </a:rPr>
              <a:t>Displays small thumbnails of all slides in grid format for effortless reordering, organizing, and managing transition effects across your presentation.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75" y="1619250"/>
            <a:ext cx="5086350" cy="42862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95625"/>
            <a:ext cx="238125" cy="266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457200"/>
            <a:ext cx="11658600" cy="4381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defRPr/>
            </a:pPr>
            <a:r>
              <a:rPr sz="2850" b="1" i="0" u="none">
                <a:solidFill>
                  <a:srgbClr val="0F172A"/>
                </a:solidFill>
                <a:latin typeface="Fredoka"/>
              </a:rPr>
              <a:t>Slide Sorter View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Debanjan Acharyya</cp:lastModifiedBy>
  <cp:revision>2</cp:revision>
  <dcterms:created xsi:type="dcterms:W3CDTF">2013-01-27T09:14:16Z</dcterms:created>
  <dcterms:modified xsi:type="dcterms:W3CDTF">2026-07-28T05:59:43Z</dcterms:modified>
  <cp:category/>
</cp:coreProperties>
</file>